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0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0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4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0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5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2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6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0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37CC-13EF-084D-95B1-74FFC2319014}" type="datetimeFigureOut">
              <a:rPr lang="en-US" smtClean="0"/>
              <a:t>21/04/23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3A6F2-8DB8-AD44-9DEC-B91F7E0CE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6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PIANOLA RESULTS: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RESULTS TABLE</a:t>
            </a:r>
          </a:p>
          <a:p>
            <a:r>
              <a:rPr lang="en-US" dirty="0" smtClean="0"/>
              <a:t>TRAVELLERS</a:t>
            </a:r>
          </a:p>
          <a:p>
            <a:r>
              <a:rPr lang="en-US" dirty="0" smtClean="0"/>
              <a:t>PLAYING YOUR HAND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7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3-04-21 at 15.0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11" y="646999"/>
            <a:ext cx="6012329" cy="44670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007" y="5397203"/>
            <a:ext cx="834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OPEN your email to see a message similar to the above.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CLICK on View full results. 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7552775" y="2661782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1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3-04-21 at 15.04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12" y="697096"/>
            <a:ext cx="5942277" cy="3533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8007" y="4520347"/>
            <a:ext cx="834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 results table will appear, as above.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Just above the table you will see a horizontal list. CLICK on Hands.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rot="10800000">
            <a:off x="665293" y="892951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Screen Shot 2023-04-21 at 15.04.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989" y="5298004"/>
            <a:ext cx="5994400" cy="863600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19659094">
            <a:off x="7178907" y="4886524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8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3-04-21 at 15.05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976" y="447961"/>
            <a:ext cx="4229100" cy="5181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7595" y="5850750"/>
            <a:ext cx="834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You can then look at any of the boards which you played during the session.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7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3-04-21 at 15.06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866" y="-166301"/>
            <a:ext cx="321844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70" y="3728210"/>
            <a:ext cx="2090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If you were playing online, your bidding will also be shown.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rot="10800000">
            <a:off x="1890037" y="5305908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47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/>
          <p:cNvSpPr/>
          <p:nvPr/>
        </p:nvSpPr>
        <p:spPr>
          <a:xfrm rot="10800000">
            <a:off x="1421307" y="1544755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Screen Shot 2023-04-21 at 15.15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960" y="1544755"/>
            <a:ext cx="4254500" cy="90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0172" y="2721280"/>
            <a:ext cx="834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CLICK on the Replay this hand tab to </a:t>
            </a:r>
            <a:r>
              <a:rPr lang="mr-IN" dirty="0" smtClean="0"/>
              <a:t>…</a:t>
            </a:r>
            <a:r>
              <a:rPr lang="en-GB" dirty="0" smtClean="0"/>
              <a:t>. Replay this hand.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6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3-04-21 at 15.06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93" y="520892"/>
            <a:ext cx="7662211" cy="45187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8488" y="5442558"/>
            <a:ext cx="834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Play the hand again with, or without guidance. 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rot="14027049">
            <a:off x="329413" y="3631068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0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105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PIANOLA RESULTS: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GAL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PIANOLA RESULTS:</dc:title>
  <dc:creator>Liz Greensides</dc:creator>
  <cp:lastModifiedBy>Liz Greensides</cp:lastModifiedBy>
  <cp:revision>3</cp:revision>
  <dcterms:created xsi:type="dcterms:W3CDTF">2023-04-21T13:55:27Z</dcterms:created>
  <dcterms:modified xsi:type="dcterms:W3CDTF">2023-04-21T14:17:41Z</dcterms:modified>
</cp:coreProperties>
</file>